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0080625" cy="5670550"/>
  <p:notesSz cx="7559675" cy="10691813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2093B9B-86DF-421C-9E71-32EC1E3E96D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F31194D-33F9-475E-9D56-38CDED3A261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AD33A3E-5DE7-4925-B6FA-A7B200866D79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75B1027-100A-4404-BF59-0CF2080DEAF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050F822-E2DA-4A29-83A5-530D63DE99A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4CC79C2-532E-427A-B874-C4D960B5CC2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74EC7CD-A948-4CEE-AF4C-905BEB04DE0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FA3314F-5B24-49A3-925F-0684E2D845F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6A9CFA7-2050-40C2-88F5-EA28EC64F64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4189ED8-AB4F-469F-8B98-D6B27FA2930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FDF046B-4AB0-4CA3-A59A-2B93741D7BF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tr-TR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tr-TR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34852CD-40E7-4618-ADEE-21A5BC66FF2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tr-TR" sz="1800" b="0" strike="noStrike" spc="-1">
                <a:solidFill>
                  <a:srgbClr val="000000"/>
                </a:solidFill>
                <a:latin typeface="Arial"/>
              </a:rPr>
              <a:t>Ana başlık metnini düzenlemek için tıklayın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tr-T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tr-TR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tr-T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3006926-6965-4D78-B63F-67F09938F470}" type="slidenum">
              <a:rPr lang="tr-TR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tr-TR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tr-TR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tr-TR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tr-TR" sz="3200" b="0" strike="noStrike" spc="-1">
                <a:solidFill>
                  <a:srgbClr val="000000"/>
                </a:solidFill>
                <a:latin typeface="Arial"/>
              </a:rPr>
              <a:t>Anahat metninin biçimini düzenlemek için tıklayın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tr-TR" sz="2800" b="0" strike="noStrike" spc="-1">
                <a:solidFill>
                  <a:srgbClr val="000000"/>
                </a:solidFill>
                <a:latin typeface="Arial"/>
              </a:rPr>
              <a:t>İkinci Anahat Düzeyi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tr-TR" sz="2400" b="0" strike="noStrike" spc="-1">
                <a:solidFill>
                  <a:srgbClr val="000000"/>
                </a:solidFill>
                <a:latin typeface="Arial"/>
              </a:rPr>
              <a:t>Üçüncü Anahat Düzeyi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tr-TR" sz="2000" b="0" strike="noStrike" spc="-1">
                <a:solidFill>
                  <a:srgbClr val="000000"/>
                </a:solidFill>
                <a:latin typeface="Arial"/>
              </a:rPr>
              <a:t>Dördüncü Anahat Düzeyi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tr-TR" sz="2000" b="0" strike="noStrike" spc="-1">
                <a:solidFill>
                  <a:srgbClr val="000000"/>
                </a:solidFill>
                <a:latin typeface="Arial"/>
              </a:rPr>
              <a:t>Beşinci Anahat Düzeyi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tr-TR" sz="2000" b="0" strike="noStrike" spc="-1">
                <a:solidFill>
                  <a:srgbClr val="000000"/>
                </a:solidFill>
                <a:latin typeface="Arial"/>
              </a:rPr>
              <a:t>Altıncı Anahat Düzeyi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tr-TR" sz="2000" b="0" strike="noStrike" spc="-1">
                <a:solidFill>
                  <a:srgbClr val="000000"/>
                </a:solidFill>
                <a:latin typeface="Arial"/>
              </a:rPr>
              <a:t>Yedinci Anahat Düzeyi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Resim 40"/>
          <p:cNvPicPr/>
          <p:nvPr/>
        </p:nvPicPr>
        <p:blipFill>
          <a:blip r:embed="rId2"/>
          <a:stretch/>
        </p:blipFill>
        <p:spPr>
          <a:xfrm>
            <a:off x="1440" y="0"/>
            <a:ext cx="10079185" cy="567055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Resim 49"/>
          <p:cNvPicPr/>
          <p:nvPr/>
        </p:nvPicPr>
        <p:blipFill>
          <a:blip r:embed="rId2"/>
          <a:stretch/>
        </p:blipFill>
        <p:spPr>
          <a:xfrm>
            <a:off x="0" y="72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Resim 50"/>
          <p:cNvPicPr/>
          <p:nvPr/>
        </p:nvPicPr>
        <p:blipFill>
          <a:blip r:embed="rId2"/>
          <a:stretch/>
        </p:blipFill>
        <p:spPr>
          <a:xfrm>
            <a:off x="360" y="72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Resim 41"/>
          <p:cNvPicPr/>
          <p:nvPr/>
        </p:nvPicPr>
        <p:blipFill>
          <a:blip r:embed="rId2"/>
          <a:stretch/>
        </p:blipFill>
        <p:spPr>
          <a:xfrm>
            <a:off x="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Resim 42"/>
          <p:cNvPicPr/>
          <p:nvPr/>
        </p:nvPicPr>
        <p:blipFill>
          <a:blip r:embed="rId2"/>
          <a:stretch/>
        </p:blipFill>
        <p:spPr>
          <a:xfrm>
            <a:off x="36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Resim 43"/>
          <p:cNvPicPr/>
          <p:nvPr/>
        </p:nvPicPr>
        <p:blipFill>
          <a:blip r:embed="rId2"/>
          <a:stretch/>
        </p:blipFill>
        <p:spPr>
          <a:xfrm>
            <a:off x="36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Resim 44"/>
          <p:cNvPicPr/>
          <p:nvPr/>
        </p:nvPicPr>
        <p:blipFill>
          <a:blip r:embed="rId2"/>
          <a:stretch/>
        </p:blipFill>
        <p:spPr>
          <a:xfrm>
            <a:off x="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Resim 45"/>
          <p:cNvPicPr/>
          <p:nvPr/>
        </p:nvPicPr>
        <p:blipFill>
          <a:blip r:embed="rId2"/>
          <a:stretch/>
        </p:blipFill>
        <p:spPr>
          <a:xfrm>
            <a:off x="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Resim 46"/>
          <p:cNvPicPr/>
          <p:nvPr/>
        </p:nvPicPr>
        <p:blipFill>
          <a:blip r:embed="rId2"/>
          <a:stretch/>
        </p:blipFill>
        <p:spPr>
          <a:xfrm>
            <a:off x="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Resim 47"/>
          <p:cNvPicPr/>
          <p:nvPr/>
        </p:nvPicPr>
        <p:blipFill>
          <a:blip r:embed="rId2"/>
          <a:stretch/>
        </p:blipFill>
        <p:spPr>
          <a:xfrm>
            <a:off x="360" y="72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Resim 48"/>
          <p:cNvPicPr/>
          <p:nvPr/>
        </p:nvPicPr>
        <p:blipFill>
          <a:blip r:embed="rId2"/>
          <a:stretch/>
        </p:blipFill>
        <p:spPr>
          <a:xfrm>
            <a:off x="0" y="0"/>
            <a:ext cx="10079280" cy="5668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0</Words>
  <Application>Microsoft Office PowerPoint</Application>
  <PresentationFormat>Özel</PresentationFormat>
  <Paragraphs>0</Paragraphs>
  <Slides>11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6" baseType="lpstr">
      <vt:lpstr>Arial</vt:lpstr>
      <vt:lpstr>Symbol</vt:lpstr>
      <vt:lpstr>Times New Roman</vt:lpstr>
      <vt:lpstr>Wingdings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subject/>
  <dc:creator/>
  <dc:description/>
  <cp:lastModifiedBy>Nisa</cp:lastModifiedBy>
  <cp:revision>3</cp:revision>
  <dcterms:modified xsi:type="dcterms:W3CDTF">2022-12-09T20:56:33Z</dcterms:modified>
  <dc:language>tr-TR</dc:language>
</cp:coreProperties>
</file>